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40" d="100"/>
          <a:sy n="40" d="100"/>
        </p:scale>
        <p:origin x="1207" y="2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55BD8-5E0F-4E38-BF9A-981A1C4FF9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2813BA-EFCE-410D-B805-1234B8ECC1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7894FA-60B1-4AC5-85D0-55E952748FD6}"/>
              </a:ext>
            </a:extLst>
          </p:cNvPr>
          <p:cNvSpPr>
            <a:spLocks noGrp="1"/>
          </p:cNvSpPr>
          <p:nvPr>
            <p:ph type="dt" sz="half" idx="10"/>
          </p:nvPr>
        </p:nvSpPr>
        <p:spPr/>
        <p:txBody>
          <a:bodyPr/>
          <a:lstStyle/>
          <a:p>
            <a:fld id="{E0210549-51EA-40F1-BC92-4427F091C238}" type="datetimeFigureOut">
              <a:rPr lang="en-US" smtClean="0"/>
              <a:t>5/6/2021</a:t>
            </a:fld>
            <a:endParaRPr lang="en-US"/>
          </a:p>
        </p:txBody>
      </p:sp>
      <p:sp>
        <p:nvSpPr>
          <p:cNvPr id="5" name="Footer Placeholder 4">
            <a:extLst>
              <a:ext uri="{FF2B5EF4-FFF2-40B4-BE49-F238E27FC236}">
                <a16:creationId xmlns:a16="http://schemas.microsoft.com/office/drawing/2014/main" id="{44080C48-D6E3-48FF-B39F-595A30B359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9DFCEC-F962-461E-AE19-6C4F9DEB4C99}"/>
              </a:ext>
            </a:extLst>
          </p:cNvPr>
          <p:cNvSpPr>
            <a:spLocks noGrp="1"/>
          </p:cNvSpPr>
          <p:nvPr>
            <p:ph type="sldNum" sz="quarter" idx="12"/>
          </p:nvPr>
        </p:nvSpPr>
        <p:spPr/>
        <p:txBody>
          <a:bodyPr/>
          <a:lstStyle/>
          <a:p>
            <a:fld id="{33CD9E3D-5CB3-4208-9EA7-D2FCCAAE8EBD}" type="slidenum">
              <a:rPr lang="en-US" smtClean="0"/>
              <a:t>‹#›</a:t>
            </a:fld>
            <a:endParaRPr lang="en-US"/>
          </a:p>
        </p:txBody>
      </p:sp>
    </p:spTree>
    <p:extLst>
      <p:ext uri="{BB962C8B-B14F-4D97-AF65-F5344CB8AC3E}">
        <p14:creationId xmlns:p14="http://schemas.microsoft.com/office/powerpoint/2010/main" val="260073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18235-F719-4C4A-864D-6A0B6B7D61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B3CEA3-0D9A-4274-AAE8-7C832AA160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B2CBBF-B15A-46AD-B6FF-0A2D32B5E137}"/>
              </a:ext>
            </a:extLst>
          </p:cNvPr>
          <p:cNvSpPr>
            <a:spLocks noGrp="1"/>
          </p:cNvSpPr>
          <p:nvPr>
            <p:ph type="dt" sz="half" idx="10"/>
          </p:nvPr>
        </p:nvSpPr>
        <p:spPr/>
        <p:txBody>
          <a:bodyPr/>
          <a:lstStyle/>
          <a:p>
            <a:fld id="{E0210549-51EA-40F1-BC92-4427F091C238}" type="datetimeFigureOut">
              <a:rPr lang="en-US" smtClean="0"/>
              <a:t>5/6/2021</a:t>
            </a:fld>
            <a:endParaRPr lang="en-US"/>
          </a:p>
        </p:txBody>
      </p:sp>
      <p:sp>
        <p:nvSpPr>
          <p:cNvPr id="5" name="Footer Placeholder 4">
            <a:extLst>
              <a:ext uri="{FF2B5EF4-FFF2-40B4-BE49-F238E27FC236}">
                <a16:creationId xmlns:a16="http://schemas.microsoft.com/office/drawing/2014/main" id="{303B8CE1-BAD2-4038-8520-43022F5768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7AD519-3AEA-4B4D-AD5A-364134AEF76A}"/>
              </a:ext>
            </a:extLst>
          </p:cNvPr>
          <p:cNvSpPr>
            <a:spLocks noGrp="1"/>
          </p:cNvSpPr>
          <p:nvPr>
            <p:ph type="sldNum" sz="quarter" idx="12"/>
          </p:nvPr>
        </p:nvSpPr>
        <p:spPr/>
        <p:txBody>
          <a:bodyPr/>
          <a:lstStyle/>
          <a:p>
            <a:fld id="{33CD9E3D-5CB3-4208-9EA7-D2FCCAAE8EBD}" type="slidenum">
              <a:rPr lang="en-US" smtClean="0"/>
              <a:t>‹#›</a:t>
            </a:fld>
            <a:endParaRPr lang="en-US"/>
          </a:p>
        </p:txBody>
      </p:sp>
    </p:spTree>
    <p:extLst>
      <p:ext uri="{BB962C8B-B14F-4D97-AF65-F5344CB8AC3E}">
        <p14:creationId xmlns:p14="http://schemas.microsoft.com/office/powerpoint/2010/main" val="1780027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8F37F3-D33D-4B6D-B297-02EA1DF449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409E9ED-890A-44A9-9A9D-6CD39986D5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69E65-F61E-4AF2-ADE9-B1036693B67B}"/>
              </a:ext>
            </a:extLst>
          </p:cNvPr>
          <p:cNvSpPr>
            <a:spLocks noGrp="1"/>
          </p:cNvSpPr>
          <p:nvPr>
            <p:ph type="dt" sz="half" idx="10"/>
          </p:nvPr>
        </p:nvSpPr>
        <p:spPr/>
        <p:txBody>
          <a:bodyPr/>
          <a:lstStyle/>
          <a:p>
            <a:fld id="{E0210549-51EA-40F1-BC92-4427F091C238}" type="datetimeFigureOut">
              <a:rPr lang="en-US" smtClean="0"/>
              <a:t>5/6/2021</a:t>
            </a:fld>
            <a:endParaRPr lang="en-US"/>
          </a:p>
        </p:txBody>
      </p:sp>
      <p:sp>
        <p:nvSpPr>
          <p:cNvPr id="5" name="Footer Placeholder 4">
            <a:extLst>
              <a:ext uri="{FF2B5EF4-FFF2-40B4-BE49-F238E27FC236}">
                <a16:creationId xmlns:a16="http://schemas.microsoft.com/office/drawing/2014/main" id="{89DCECA0-D843-4606-AC15-A45AEE9AE1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F9AC10-2111-4DFB-813B-C8E380632901}"/>
              </a:ext>
            </a:extLst>
          </p:cNvPr>
          <p:cNvSpPr>
            <a:spLocks noGrp="1"/>
          </p:cNvSpPr>
          <p:nvPr>
            <p:ph type="sldNum" sz="quarter" idx="12"/>
          </p:nvPr>
        </p:nvSpPr>
        <p:spPr/>
        <p:txBody>
          <a:bodyPr/>
          <a:lstStyle/>
          <a:p>
            <a:fld id="{33CD9E3D-5CB3-4208-9EA7-D2FCCAAE8EBD}" type="slidenum">
              <a:rPr lang="en-US" smtClean="0"/>
              <a:t>‹#›</a:t>
            </a:fld>
            <a:endParaRPr lang="en-US"/>
          </a:p>
        </p:txBody>
      </p:sp>
    </p:spTree>
    <p:extLst>
      <p:ext uri="{BB962C8B-B14F-4D97-AF65-F5344CB8AC3E}">
        <p14:creationId xmlns:p14="http://schemas.microsoft.com/office/powerpoint/2010/main" val="2595423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A9095-3585-49C6-BADA-A8A308ABD6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8674EF-BD7A-486C-BA03-CF3BD003CF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6F8C52-A33C-4005-B6EC-571272E24C52}"/>
              </a:ext>
            </a:extLst>
          </p:cNvPr>
          <p:cNvSpPr>
            <a:spLocks noGrp="1"/>
          </p:cNvSpPr>
          <p:nvPr>
            <p:ph type="dt" sz="half" idx="10"/>
          </p:nvPr>
        </p:nvSpPr>
        <p:spPr/>
        <p:txBody>
          <a:bodyPr/>
          <a:lstStyle/>
          <a:p>
            <a:fld id="{E0210549-51EA-40F1-BC92-4427F091C238}" type="datetimeFigureOut">
              <a:rPr lang="en-US" smtClean="0"/>
              <a:t>5/6/2021</a:t>
            </a:fld>
            <a:endParaRPr lang="en-US"/>
          </a:p>
        </p:txBody>
      </p:sp>
      <p:sp>
        <p:nvSpPr>
          <p:cNvPr id="5" name="Footer Placeholder 4">
            <a:extLst>
              <a:ext uri="{FF2B5EF4-FFF2-40B4-BE49-F238E27FC236}">
                <a16:creationId xmlns:a16="http://schemas.microsoft.com/office/drawing/2014/main" id="{C5F25E18-F127-42F1-8DB1-565ADBBD8D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DA03CF-A8B7-42DC-8D78-4D07BC7E51F0}"/>
              </a:ext>
            </a:extLst>
          </p:cNvPr>
          <p:cNvSpPr>
            <a:spLocks noGrp="1"/>
          </p:cNvSpPr>
          <p:nvPr>
            <p:ph type="sldNum" sz="quarter" idx="12"/>
          </p:nvPr>
        </p:nvSpPr>
        <p:spPr/>
        <p:txBody>
          <a:bodyPr/>
          <a:lstStyle/>
          <a:p>
            <a:fld id="{33CD9E3D-5CB3-4208-9EA7-D2FCCAAE8EBD}" type="slidenum">
              <a:rPr lang="en-US" smtClean="0"/>
              <a:t>‹#›</a:t>
            </a:fld>
            <a:endParaRPr lang="en-US"/>
          </a:p>
        </p:txBody>
      </p:sp>
    </p:spTree>
    <p:extLst>
      <p:ext uri="{BB962C8B-B14F-4D97-AF65-F5344CB8AC3E}">
        <p14:creationId xmlns:p14="http://schemas.microsoft.com/office/powerpoint/2010/main" val="609143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C6BD1-BE99-4D88-A977-AAD9421389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5BF8A8-6E7E-4B3C-8939-09081CD5D6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80970F-0DEE-4710-B636-2BB4C25D841D}"/>
              </a:ext>
            </a:extLst>
          </p:cNvPr>
          <p:cNvSpPr>
            <a:spLocks noGrp="1"/>
          </p:cNvSpPr>
          <p:nvPr>
            <p:ph type="dt" sz="half" idx="10"/>
          </p:nvPr>
        </p:nvSpPr>
        <p:spPr/>
        <p:txBody>
          <a:bodyPr/>
          <a:lstStyle/>
          <a:p>
            <a:fld id="{E0210549-51EA-40F1-BC92-4427F091C238}" type="datetimeFigureOut">
              <a:rPr lang="en-US" smtClean="0"/>
              <a:t>5/6/2021</a:t>
            </a:fld>
            <a:endParaRPr lang="en-US"/>
          </a:p>
        </p:txBody>
      </p:sp>
      <p:sp>
        <p:nvSpPr>
          <p:cNvPr id="5" name="Footer Placeholder 4">
            <a:extLst>
              <a:ext uri="{FF2B5EF4-FFF2-40B4-BE49-F238E27FC236}">
                <a16:creationId xmlns:a16="http://schemas.microsoft.com/office/drawing/2014/main" id="{6A5D887B-2A33-4FBC-BB0E-CBFCB1C114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B7BB60-F10A-4553-9042-6E91A568BBB4}"/>
              </a:ext>
            </a:extLst>
          </p:cNvPr>
          <p:cNvSpPr>
            <a:spLocks noGrp="1"/>
          </p:cNvSpPr>
          <p:nvPr>
            <p:ph type="sldNum" sz="quarter" idx="12"/>
          </p:nvPr>
        </p:nvSpPr>
        <p:spPr/>
        <p:txBody>
          <a:bodyPr/>
          <a:lstStyle/>
          <a:p>
            <a:fld id="{33CD9E3D-5CB3-4208-9EA7-D2FCCAAE8EBD}" type="slidenum">
              <a:rPr lang="en-US" smtClean="0"/>
              <a:t>‹#›</a:t>
            </a:fld>
            <a:endParaRPr lang="en-US"/>
          </a:p>
        </p:txBody>
      </p:sp>
    </p:spTree>
    <p:extLst>
      <p:ext uri="{BB962C8B-B14F-4D97-AF65-F5344CB8AC3E}">
        <p14:creationId xmlns:p14="http://schemas.microsoft.com/office/powerpoint/2010/main" val="55416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FC96E-C9FC-40D1-89BD-22BB6ACD61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F229EF-B282-4116-9F3C-4552C717D4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8F9976-DEC5-4B1B-A87D-C59471F460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AA6635-BD19-49C7-8DF8-98D46A7FA152}"/>
              </a:ext>
            </a:extLst>
          </p:cNvPr>
          <p:cNvSpPr>
            <a:spLocks noGrp="1"/>
          </p:cNvSpPr>
          <p:nvPr>
            <p:ph type="dt" sz="half" idx="10"/>
          </p:nvPr>
        </p:nvSpPr>
        <p:spPr/>
        <p:txBody>
          <a:bodyPr/>
          <a:lstStyle/>
          <a:p>
            <a:fld id="{E0210549-51EA-40F1-BC92-4427F091C238}" type="datetimeFigureOut">
              <a:rPr lang="en-US" smtClean="0"/>
              <a:t>5/6/2021</a:t>
            </a:fld>
            <a:endParaRPr lang="en-US"/>
          </a:p>
        </p:txBody>
      </p:sp>
      <p:sp>
        <p:nvSpPr>
          <p:cNvPr id="6" name="Footer Placeholder 5">
            <a:extLst>
              <a:ext uri="{FF2B5EF4-FFF2-40B4-BE49-F238E27FC236}">
                <a16:creationId xmlns:a16="http://schemas.microsoft.com/office/drawing/2014/main" id="{551D40CD-6F27-40A1-84A8-ADA48CFACD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8EB148-551B-44DD-B225-F0A7E0EE1C60}"/>
              </a:ext>
            </a:extLst>
          </p:cNvPr>
          <p:cNvSpPr>
            <a:spLocks noGrp="1"/>
          </p:cNvSpPr>
          <p:nvPr>
            <p:ph type="sldNum" sz="quarter" idx="12"/>
          </p:nvPr>
        </p:nvSpPr>
        <p:spPr/>
        <p:txBody>
          <a:bodyPr/>
          <a:lstStyle/>
          <a:p>
            <a:fld id="{33CD9E3D-5CB3-4208-9EA7-D2FCCAAE8EBD}" type="slidenum">
              <a:rPr lang="en-US" smtClean="0"/>
              <a:t>‹#›</a:t>
            </a:fld>
            <a:endParaRPr lang="en-US"/>
          </a:p>
        </p:txBody>
      </p:sp>
    </p:spTree>
    <p:extLst>
      <p:ext uri="{BB962C8B-B14F-4D97-AF65-F5344CB8AC3E}">
        <p14:creationId xmlns:p14="http://schemas.microsoft.com/office/powerpoint/2010/main" val="14252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30D21-69EF-47D7-BFA6-4A04EA9980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AB6853-04DD-4EE1-94D5-8CF2B35D2A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6F026C-4014-4652-8B84-035FE26904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4F8EE7-1F45-4D9E-A2A5-944D368704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DB5FB5-ACE6-42A5-8626-28C5EBBABB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760944-6ED9-4B95-AADA-50C027CDBB5E}"/>
              </a:ext>
            </a:extLst>
          </p:cNvPr>
          <p:cNvSpPr>
            <a:spLocks noGrp="1"/>
          </p:cNvSpPr>
          <p:nvPr>
            <p:ph type="dt" sz="half" idx="10"/>
          </p:nvPr>
        </p:nvSpPr>
        <p:spPr/>
        <p:txBody>
          <a:bodyPr/>
          <a:lstStyle/>
          <a:p>
            <a:fld id="{E0210549-51EA-40F1-BC92-4427F091C238}" type="datetimeFigureOut">
              <a:rPr lang="en-US" smtClean="0"/>
              <a:t>5/6/2021</a:t>
            </a:fld>
            <a:endParaRPr lang="en-US"/>
          </a:p>
        </p:txBody>
      </p:sp>
      <p:sp>
        <p:nvSpPr>
          <p:cNvPr id="8" name="Footer Placeholder 7">
            <a:extLst>
              <a:ext uri="{FF2B5EF4-FFF2-40B4-BE49-F238E27FC236}">
                <a16:creationId xmlns:a16="http://schemas.microsoft.com/office/drawing/2014/main" id="{33E2BCF9-38AF-4BA7-90AA-2B8D6F93A4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E99284-F95C-45EA-BF6C-D1E7D7A75F21}"/>
              </a:ext>
            </a:extLst>
          </p:cNvPr>
          <p:cNvSpPr>
            <a:spLocks noGrp="1"/>
          </p:cNvSpPr>
          <p:nvPr>
            <p:ph type="sldNum" sz="quarter" idx="12"/>
          </p:nvPr>
        </p:nvSpPr>
        <p:spPr/>
        <p:txBody>
          <a:bodyPr/>
          <a:lstStyle/>
          <a:p>
            <a:fld id="{33CD9E3D-5CB3-4208-9EA7-D2FCCAAE8EBD}" type="slidenum">
              <a:rPr lang="en-US" smtClean="0"/>
              <a:t>‹#›</a:t>
            </a:fld>
            <a:endParaRPr lang="en-US"/>
          </a:p>
        </p:txBody>
      </p:sp>
    </p:spTree>
    <p:extLst>
      <p:ext uri="{BB962C8B-B14F-4D97-AF65-F5344CB8AC3E}">
        <p14:creationId xmlns:p14="http://schemas.microsoft.com/office/powerpoint/2010/main" val="4273058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98D77-11B6-4E26-A443-08BCDFE1FD1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6F9C2B-6A99-44D0-8A05-CE3DF2657701}"/>
              </a:ext>
            </a:extLst>
          </p:cNvPr>
          <p:cNvSpPr>
            <a:spLocks noGrp="1"/>
          </p:cNvSpPr>
          <p:nvPr>
            <p:ph type="dt" sz="half" idx="10"/>
          </p:nvPr>
        </p:nvSpPr>
        <p:spPr/>
        <p:txBody>
          <a:bodyPr/>
          <a:lstStyle/>
          <a:p>
            <a:fld id="{E0210549-51EA-40F1-BC92-4427F091C238}" type="datetimeFigureOut">
              <a:rPr lang="en-US" smtClean="0"/>
              <a:t>5/6/2021</a:t>
            </a:fld>
            <a:endParaRPr lang="en-US"/>
          </a:p>
        </p:txBody>
      </p:sp>
      <p:sp>
        <p:nvSpPr>
          <p:cNvPr id="4" name="Footer Placeholder 3">
            <a:extLst>
              <a:ext uri="{FF2B5EF4-FFF2-40B4-BE49-F238E27FC236}">
                <a16:creationId xmlns:a16="http://schemas.microsoft.com/office/drawing/2014/main" id="{07E74075-4F41-4006-AE5D-A297BE4ED1D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361F6D-45D8-4600-A1EB-A3444599BCEB}"/>
              </a:ext>
            </a:extLst>
          </p:cNvPr>
          <p:cNvSpPr>
            <a:spLocks noGrp="1"/>
          </p:cNvSpPr>
          <p:nvPr>
            <p:ph type="sldNum" sz="quarter" idx="12"/>
          </p:nvPr>
        </p:nvSpPr>
        <p:spPr/>
        <p:txBody>
          <a:bodyPr/>
          <a:lstStyle/>
          <a:p>
            <a:fld id="{33CD9E3D-5CB3-4208-9EA7-D2FCCAAE8EBD}" type="slidenum">
              <a:rPr lang="en-US" smtClean="0"/>
              <a:t>‹#›</a:t>
            </a:fld>
            <a:endParaRPr lang="en-US"/>
          </a:p>
        </p:txBody>
      </p:sp>
    </p:spTree>
    <p:extLst>
      <p:ext uri="{BB962C8B-B14F-4D97-AF65-F5344CB8AC3E}">
        <p14:creationId xmlns:p14="http://schemas.microsoft.com/office/powerpoint/2010/main" val="2232312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C3C2E9-0C35-4340-AC79-C6A03C82B3CE}"/>
              </a:ext>
            </a:extLst>
          </p:cNvPr>
          <p:cNvSpPr>
            <a:spLocks noGrp="1"/>
          </p:cNvSpPr>
          <p:nvPr>
            <p:ph type="dt" sz="half" idx="10"/>
          </p:nvPr>
        </p:nvSpPr>
        <p:spPr/>
        <p:txBody>
          <a:bodyPr/>
          <a:lstStyle/>
          <a:p>
            <a:fld id="{E0210549-51EA-40F1-BC92-4427F091C238}" type="datetimeFigureOut">
              <a:rPr lang="en-US" smtClean="0"/>
              <a:t>5/6/2021</a:t>
            </a:fld>
            <a:endParaRPr lang="en-US"/>
          </a:p>
        </p:txBody>
      </p:sp>
      <p:sp>
        <p:nvSpPr>
          <p:cNvPr id="3" name="Footer Placeholder 2">
            <a:extLst>
              <a:ext uri="{FF2B5EF4-FFF2-40B4-BE49-F238E27FC236}">
                <a16:creationId xmlns:a16="http://schemas.microsoft.com/office/drawing/2014/main" id="{622BEC4B-563A-4CB5-857A-DD755C7FA5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DCA0AA-707D-403E-8856-D129AE88E577}"/>
              </a:ext>
            </a:extLst>
          </p:cNvPr>
          <p:cNvSpPr>
            <a:spLocks noGrp="1"/>
          </p:cNvSpPr>
          <p:nvPr>
            <p:ph type="sldNum" sz="quarter" idx="12"/>
          </p:nvPr>
        </p:nvSpPr>
        <p:spPr/>
        <p:txBody>
          <a:bodyPr/>
          <a:lstStyle/>
          <a:p>
            <a:fld id="{33CD9E3D-5CB3-4208-9EA7-D2FCCAAE8EBD}" type="slidenum">
              <a:rPr lang="en-US" smtClean="0"/>
              <a:t>‹#›</a:t>
            </a:fld>
            <a:endParaRPr lang="en-US"/>
          </a:p>
        </p:txBody>
      </p:sp>
    </p:spTree>
    <p:extLst>
      <p:ext uri="{BB962C8B-B14F-4D97-AF65-F5344CB8AC3E}">
        <p14:creationId xmlns:p14="http://schemas.microsoft.com/office/powerpoint/2010/main" val="321072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2D75F-BC3D-46A4-8356-352B49C6D5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F2D13C-8355-493F-A909-53FFBD7452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59EB8D-03A5-4BE4-8AD9-38A4FB1306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68D9A0-062E-4A14-A829-890892C914CB}"/>
              </a:ext>
            </a:extLst>
          </p:cNvPr>
          <p:cNvSpPr>
            <a:spLocks noGrp="1"/>
          </p:cNvSpPr>
          <p:nvPr>
            <p:ph type="dt" sz="half" idx="10"/>
          </p:nvPr>
        </p:nvSpPr>
        <p:spPr/>
        <p:txBody>
          <a:bodyPr/>
          <a:lstStyle/>
          <a:p>
            <a:fld id="{E0210549-51EA-40F1-BC92-4427F091C238}" type="datetimeFigureOut">
              <a:rPr lang="en-US" smtClean="0"/>
              <a:t>5/6/2021</a:t>
            </a:fld>
            <a:endParaRPr lang="en-US"/>
          </a:p>
        </p:txBody>
      </p:sp>
      <p:sp>
        <p:nvSpPr>
          <p:cNvPr id="6" name="Footer Placeholder 5">
            <a:extLst>
              <a:ext uri="{FF2B5EF4-FFF2-40B4-BE49-F238E27FC236}">
                <a16:creationId xmlns:a16="http://schemas.microsoft.com/office/drawing/2014/main" id="{D0C0E721-1110-417F-A551-E21F7D4229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12268F-6387-4E19-B382-1B1A3FBC8B61}"/>
              </a:ext>
            </a:extLst>
          </p:cNvPr>
          <p:cNvSpPr>
            <a:spLocks noGrp="1"/>
          </p:cNvSpPr>
          <p:nvPr>
            <p:ph type="sldNum" sz="quarter" idx="12"/>
          </p:nvPr>
        </p:nvSpPr>
        <p:spPr/>
        <p:txBody>
          <a:bodyPr/>
          <a:lstStyle/>
          <a:p>
            <a:fld id="{33CD9E3D-5CB3-4208-9EA7-D2FCCAAE8EBD}" type="slidenum">
              <a:rPr lang="en-US" smtClean="0"/>
              <a:t>‹#›</a:t>
            </a:fld>
            <a:endParaRPr lang="en-US"/>
          </a:p>
        </p:txBody>
      </p:sp>
    </p:spTree>
    <p:extLst>
      <p:ext uri="{BB962C8B-B14F-4D97-AF65-F5344CB8AC3E}">
        <p14:creationId xmlns:p14="http://schemas.microsoft.com/office/powerpoint/2010/main" val="141751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C16A1-7BAC-4125-BC1C-EB53037832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80CD25B-F5BE-4C5B-829A-B565F863F3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12019F-0F7D-486D-82A3-5BF9CF8EF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A1AC32-51A6-4F13-92A7-66F651BA874C}"/>
              </a:ext>
            </a:extLst>
          </p:cNvPr>
          <p:cNvSpPr>
            <a:spLocks noGrp="1"/>
          </p:cNvSpPr>
          <p:nvPr>
            <p:ph type="dt" sz="half" idx="10"/>
          </p:nvPr>
        </p:nvSpPr>
        <p:spPr/>
        <p:txBody>
          <a:bodyPr/>
          <a:lstStyle/>
          <a:p>
            <a:fld id="{E0210549-51EA-40F1-BC92-4427F091C238}" type="datetimeFigureOut">
              <a:rPr lang="en-US" smtClean="0"/>
              <a:t>5/6/2021</a:t>
            </a:fld>
            <a:endParaRPr lang="en-US"/>
          </a:p>
        </p:txBody>
      </p:sp>
      <p:sp>
        <p:nvSpPr>
          <p:cNvPr id="6" name="Footer Placeholder 5">
            <a:extLst>
              <a:ext uri="{FF2B5EF4-FFF2-40B4-BE49-F238E27FC236}">
                <a16:creationId xmlns:a16="http://schemas.microsoft.com/office/drawing/2014/main" id="{B7D1D995-8AFC-4719-848B-E7133BDAD7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6829EC-5CA5-462A-A83A-AF54591993EB}"/>
              </a:ext>
            </a:extLst>
          </p:cNvPr>
          <p:cNvSpPr>
            <a:spLocks noGrp="1"/>
          </p:cNvSpPr>
          <p:nvPr>
            <p:ph type="sldNum" sz="quarter" idx="12"/>
          </p:nvPr>
        </p:nvSpPr>
        <p:spPr/>
        <p:txBody>
          <a:bodyPr/>
          <a:lstStyle/>
          <a:p>
            <a:fld id="{33CD9E3D-5CB3-4208-9EA7-D2FCCAAE8EBD}" type="slidenum">
              <a:rPr lang="en-US" smtClean="0"/>
              <a:t>‹#›</a:t>
            </a:fld>
            <a:endParaRPr lang="en-US"/>
          </a:p>
        </p:txBody>
      </p:sp>
    </p:spTree>
    <p:extLst>
      <p:ext uri="{BB962C8B-B14F-4D97-AF65-F5344CB8AC3E}">
        <p14:creationId xmlns:p14="http://schemas.microsoft.com/office/powerpoint/2010/main" val="1872045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C07424-994B-467A-B73F-6A1EB07EE3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1E01CF-B3FC-43B6-B6C3-8BDB2A633E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B72CF8-B1D7-4CC8-97B7-AB7D35530E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10549-51EA-40F1-BC92-4427F091C238}" type="datetimeFigureOut">
              <a:rPr lang="en-US" smtClean="0"/>
              <a:t>5/6/2021</a:t>
            </a:fld>
            <a:endParaRPr lang="en-US"/>
          </a:p>
        </p:txBody>
      </p:sp>
      <p:sp>
        <p:nvSpPr>
          <p:cNvPr id="5" name="Footer Placeholder 4">
            <a:extLst>
              <a:ext uri="{FF2B5EF4-FFF2-40B4-BE49-F238E27FC236}">
                <a16:creationId xmlns:a16="http://schemas.microsoft.com/office/drawing/2014/main" id="{CA06D77C-1B91-4A10-ACEC-474E74106F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93336D1-36DE-467B-B668-9BA5361535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D9E3D-5CB3-4208-9EA7-D2FCCAAE8EBD}" type="slidenum">
              <a:rPr lang="en-US" smtClean="0"/>
              <a:t>‹#›</a:t>
            </a:fld>
            <a:endParaRPr lang="en-US"/>
          </a:p>
        </p:txBody>
      </p:sp>
    </p:spTree>
    <p:extLst>
      <p:ext uri="{BB962C8B-B14F-4D97-AF65-F5344CB8AC3E}">
        <p14:creationId xmlns:p14="http://schemas.microsoft.com/office/powerpoint/2010/main" val="1639738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31EF9EBE-0CC3-334A-BCCA-2DD8A287D77E}"/>
              </a:ext>
            </a:extLst>
          </p:cNvPr>
          <p:cNvSpPr/>
          <p:nvPr/>
        </p:nvSpPr>
        <p:spPr>
          <a:xfrm>
            <a:off x="0" y="5546722"/>
            <a:ext cx="12191999" cy="571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8" name="Rectangle 37">
            <a:extLst>
              <a:ext uri="{FF2B5EF4-FFF2-40B4-BE49-F238E27FC236}">
                <a16:creationId xmlns:a16="http://schemas.microsoft.com/office/drawing/2014/main" id="{708329FC-93EF-3A4E-B59F-157F744CEA6E}"/>
              </a:ext>
            </a:extLst>
          </p:cNvPr>
          <p:cNvSpPr/>
          <p:nvPr/>
        </p:nvSpPr>
        <p:spPr>
          <a:xfrm>
            <a:off x="2578883" y="842092"/>
            <a:ext cx="9612823" cy="4510180"/>
          </a:xfrm>
          <a:prstGeom prst="rect">
            <a:avLst/>
          </a:prstGeom>
          <a:solidFill>
            <a:srgbClr val="00A3E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3" name="Picture 42">
            <a:extLst>
              <a:ext uri="{FF2B5EF4-FFF2-40B4-BE49-F238E27FC236}">
                <a16:creationId xmlns:a16="http://schemas.microsoft.com/office/drawing/2014/main" id="{91E613A4-55DD-9044-8D1A-95B328FB1B7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489904" y="-1559"/>
            <a:ext cx="2135450" cy="6859559"/>
          </a:xfrm>
          <a:prstGeom prst="rect">
            <a:avLst/>
          </a:prstGeom>
        </p:spPr>
      </p:pic>
      <p:sp>
        <p:nvSpPr>
          <p:cNvPr id="44" name="Rectangle 43">
            <a:extLst>
              <a:ext uri="{FF2B5EF4-FFF2-40B4-BE49-F238E27FC236}">
                <a16:creationId xmlns:a16="http://schemas.microsoft.com/office/drawing/2014/main" id="{BA6F1667-0BCC-2242-8C96-03A8A57AF829}"/>
              </a:ext>
            </a:extLst>
          </p:cNvPr>
          <p:cNvSpPr/>
          <p:nvPr/>
        </p:nvSpPr>
        <p:spPr>
          <a:xfrm>
            <a:off x="0" y="-7258"/>
            <a:ext cx="2123008" cy="6865258"/>
          </a:xfrm>
          <a:prstGeom prst="rect">
            <a:avLst/>
          </a:prstGeom>
          <a:solidFill>
            <a:srgbClr val="003D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TextBox 44">
            <a:extLst>
              <a:ext uri="{FF2B5EF4-FFF2-40B4-BE49-F238E27FC236}">
                <a16:creationId xmlns:a16="http://schemas.microsoft.com/office/drawing/2014/main" id="{1B003A91-0212-7540-93F7-D71A51A4E3EC}"/>
              </a:ext>
            </a:extLst>
          </p:cNvPr>
          <p:cNvSpPr txBox="1"/>
          <p:nvPr/>
        </p:nvSpPr>
        <p:spPr>
          <a:xfrm>
            <a:off x="356616" y="2629732"/>
            <a:ext cx="3268738"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white"/>
                </a:solidFill>
                <a:effectLst/>
                <a:uLnTx/>
                <a:uFillTx/>
                <a:latin typeface="Montserrat Black" pitchFamily="2" charset="77"/>
                <a:ea typeface="+mn-ea"/>
                <a:cs typeface="Arial Black" panose="020B0604020202020204" pitchFamily="34" charset="0"/>
              </a:rPr>
              <a:t>PUBLICITY GUIDELINES</a:t>
            </a:r>
            <a:endParaRPr kumimoji="0" lang="en-US" sz="1200" b="0" i="0" u="none" strike="noStrike" kern="1200" cap="none" spc="0" normalizeH="0" baseline="0" noProof="0" dirty="0">
              <a:ln>
                <a:noFill/>
              </a:ln>
              <a:solidFill>
                <a:srgbClr val="FEDB00"/>
              </a:solidFill>
              <a:effectLst/>
              <a:uLnTx/>
              <a:uFillTx/>
              <a:latin typeface="Montserrat" pitchFamily="2" charset="77"/>
              <a:ea typeface="+mn-ea"/>
              <a:cs typeface="Arial Black" panose="020B0604020202020204" pitchFamily="34" charset="0"/>
            </a:endParaRPr>
          </a:p>
        </p:txBody>
      </p:sp>
      <p:sp>
        <p:nvSpPr>
          <p:cNvPr id="42" name="Content Placeholder 3">
            <a:extLst>
              <a:ext uri="{FF2B5EF4-FFF2-40B4-BE49-F238E27FC236}">
                <a16:creationId xmlns:a16="http://schemas.microsoft.com/office/drawing/2014/main" id="{9F014D46-87EF-4349-AAA8-1E8DB42C8961}"/>
              </a:ext>
            </a:extLst>
          </p:cNvPr>
          <p:cNvSpPr txBox="1">
            <a:spLocks/>
          </p:cNvSpPr>
          <p:nvPr/>
        </p:nvSpPr>
        <p:spPr>
          <a:xfrm>
            <a:off x="3639002" y="1041231"/>
            <a:ext cx="8371028" cy="33688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latin typeface="Arial" panose="020B0604020202020204" pitchFamily="34" charset="0"/>
                <a:cs typeface="Arial" panose="020B0604020202020204" pitchFamily="34" charset="0"/>
              </a:rPr>
              <a:t>We value our External Business Partners (EBPs) as an important component of our global supply network. </a:t>
            </a:r>
          </a:p>
          <a:p>
            <a:pPr marL="0" indent="0">
              <a:buNone/>
            </a:pPr>
            <a:endParaRPr lang="en-US" sz="2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P&amp;G considers our supply network a competitive advantage that must be safeguarded. Therefore, we have established publicity guidelines that—among other guardrails—requests that EBPs refrain from public reference of our business relationship, including, but not limited to, the use of P&amp;G's logo, owned trademarks, press releases, testimonials or references, P&amp;G speaking requests at partner or industry events, as well as external award submissions.</a:t>
            </a:r>
          </a:p>
          <a:p>
            <a:pPr marL="0" indent="0">
              <a:buNone/>
            </a:pPr>
            <a:endParaRPr lang="en-US" sz="2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If sharing the relationship publicly is deemed beneficial for both parties, an exception may be considered. Your P&amp;G Purchases Leader should be consulted and, if appropriate, they will engage all necessary stakeholders (e.g., Business Leader, Legal, Communications) to consider the request.</a:t>
            </a:r>
          </a:p>
        </p:txBody>
      </p:sp>
      <p:pic>
        <p:nvPicPr>
          <p:cNvPr id="3" name="Picture 2">
            <a:extLst>
              <a:ext uri="{FF2B5EF4-FFF2-40B4-BE49-F238E27FC236}">
                <a16:creationId xmlns:a16="http://schemas.microsoft.com/office/drawing/2014/main" id="{9E51BD17-2397-B240-B767-4097E82A0060}"/>
              </a:ext>
            </a:extLst>
          </p:cNvPr>
          <p:cNvPicPr>
            <a:picLocks/>
          </p:cNvPicPr>
          <p:nvPr/>
        </p:nvPicPr>
        <p:blipFill rotWithShape="1">
          <a:blip r:embed="rId3" cstate="screen">
            <a:extLst>
              <a:ext uri="{28A0092B-C50C-407E-A947-70E740481C1C}">
                <a14:useLocalDpi xmlns:a14="http://schemas.microsoft.com/office/drawing/2010/main"/>
              </a:ext>
            </a:extLst>
          </a:blip>
          <a:srcRect/>
          <a:stretch/>
        </p:blipFill>
        <p:spPr>
          <a:xfrm flipH="1">
            <a:off x="4303065" y="4669392"/>
            <a:ext cx="7899500" cy="2415649"/>
          </a:xfrm>
          <a:prstGeom prst="rect">
            <a:avLst/>
          </a:prstGeom>
        </p:spPr>
      </p:pic>
    </p:spTree>
    <p:extLst>
      <p:ext uri="{BB962C8B-B14F-4D97-AF65-F5344CB8AC3E}">
        <p14:creationId xmlns:p14="http://schemas.microsoft.com/office/powerpoint/2010/main" val="2508561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159</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Montserrat</vt:lpstr>
      <vt:lpstr>Montserrat Black</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Haight, Jo</dc:creator>
  <cp:lastModifiedBy>Haight, Jo</cp:lastModifiedBy>
  <cp:revision>1</cp:revision>
  <dcterms:created xsi:type="dcterms:W3CDTF">2021-05-06T14:00:39Z</dcterms:created>
  <dcterms:modified xsi:type="dcterms:W3CDTF">2021-05-06T14:16:47Z</dcterms:modified>
</cp:coreProperties>
</file>